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72" r:id="rId6"/>
    <p:sldId id="281" r:id="rId7"/>
    <p:sldId id="280" r:id="rId8"/>
    <p:sldId id="27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60"/>
    <a:srgbClr val="D52580"/>
    <a:srgbClr val="F6B100"/>
    <a:srgbClr val="2295D3"/>
    <a:srgbClr val="BCC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69" autoAdjust="0"/>
    <p:restoredTop sz="94660"/>
  </p:normalViewPr>
  <p:slideViewPr>
    <p:cSldViewPr snapToGrid="0">
      <p:cViewPr varScale="1">
        <p:scale>
          <a:sx n="67" d="100"/>
          <a:sy n="67" d="100"/>
        </p:scale>
        <p:origin x="96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Thomson" userId="S::rebecca.thomson@vanl.co.uk::0364cf0e-b7f9-43db-8fc8-ad6df47db6f0" providerId="AD" clId="Web-{9995D26E-8AF9-92DD-E2B6-F4B634CFF9B3}"/>
    <pc:docChg chg="sldOrd">
      <pc:chgData name="Rebecca Thomson" userId="S::rebecca.thomson@vanl.co.uk::0364cf0e-b7f9-43db-8fc8-ad6df47db6f0" providerId="AD" clId="Web-{9995D26E-8AF9-92DD-E2B6-F4B634CFF9B3}" dt="2023-10-04T12:30:28.716" v="0"/>
      <pc:docMkLst>
        <pc:docMk/>
      </pc:docMkLst>
      <pc:sldChg chg="ord">
        <pc:chgData name="Rebecca Thomson" userId="S::rebecca.thomson@vanl.co.uk::0364cf0e-b7f9-43db-8fc8-ad6df47db6f0" providerId="AD" clId="Web-{9995D26E-8AF9-92DD-E2B6-F4B634CFF9B3}" dt="2023-10-04T12:30:28.716" v="0"/>
        <pc:sldMkLst>
          <pc:docMk/>
          <pc:sldMk cId="1257556516" sldId="280"/>
        </pc:sldMkLst>
      </pc:sldChg>
    </pc:docChg>
  </pc:docChgLst>
  <pc:docChgLst>
    <pc:chgData name="Rebecca Thomson" userId="0364cf0e-b7f9-43db-8fc8-ad6df47db6f0" providerId="ADAL" clId="{BF62D591-E784-46A4-8FB7-EEF64C230AA1}"/>
    <pc:docChg chg="custSel delSld modSld">
      <pc:chgData name="Rebecca Thomson" userId="0364cf0e-b7f9-43db-8fc8-ad6df47db6f0" providerId="ADAL" clId="{BF62D591-E784-46A4-8FB7-EEF64C230AA1}" dt="2023-10-06T08:27:20.586" v="48" actId="20577"/>
      <pc:docMkLst>
        <pc:docMk/>
      </pc:docMkLst>
      <pc:sldChg chg="modSp">
        <pc:chgData name="Rebecca Thomson" userId="0364cf0e-b7f9-43db-8fc8-ad6df47db6f0" providerId="ADAL" clId="{BF62D591-E784-46A4-8FB7-EEF64C230AA1}" dt="2023-10-06T08:27:20.586" v="48" actId="20577"/>
        <pc:sldMkLst>
          <pc:docMk/>
          <pc:sldMk cId="677461975" sldId="256"/>
        </pc:sldMkLst>
        <pc:spChg chg="mod">
          <ac:chgData name="Rebecca Thomson" userId="0364cf0e-b7f9-43db-8fc8-ad6df47db6f0" providerId="ADAL" clId="{BF62D591-E784-46A4-8FB7-EEF64C230AA1}" dt="2023-10-06T08:27:16.462" v="46" actId="20577"/>
          <ac:spMkLst>
            <pc:docMk/>
            <pc:sldMk cId="677461975" sldId="256"/>
            <ac:spMk id="2" creationId="{8ADADC3D-9C65-4309-9024-68057F77BEDE}"/>
          </ac:spMkLst>
        </pc:spChg>
        <pc:spChg chg="mod">
          <ac:chgData name="Rebecca Thomson" userId="0364cf0e-b7f9-43db-8fc8-ad6df47db6f0" providerId="ADAL" clId="{BF62D591-E784-46A4-8FB7-EEF64C230AA1}" dt="2023-10-06T08:27:20.586" v="48" actId="20577"/>
          <ac:spMkLst>
            <pc:docMk/>
            <pc:sldMk cId="677461975" sldId="256"/>
            <ac:spMk id="3" creationId="{0A4B511F-405F-4E97-9B3C-9C587F9751F7}"/>
          </ac:spMkLst>
        </pc:spChg>
      </pc:sldChg>
      <pc:sldChg chg="del">
        <pc:chgData name="Rebecca Thomson" userId="0364cf0e-b7f9-43db-8fc8-ad6df47db6f0" providerId="ADAL" clId="{BF62D591-E784-46A4-8FB7-EEF64C230AA1}" dt="2023-10-06T08:22:31.392" v="7" actId="2696"/>
        <pc:sldMkLst>
          <pc:docMk/>
          <pc:sldMk cId="2939297242" sldId="262"/>
        </pc:sldMkLst>
      </pc:sldChg>
      <pc:sldChg chg="del">
        <pc:chgData name="Rebecca Thomson" userId="0364cf0e-b7f9-43db-8fc8-ad6df47db6f0" providerId="ADAL" clId="{BF62D591-E784-46A4-8FB7-EEF64C230AA1}" dt="2023-10-06T08:22:31.393" v="8" actId="2696"/>
        <pc:sldMkLst>
          <pc:docMk/>
          <pc:sldMk cId="1492851054" sldId="263"/>
        </pc:sldMkLst>
      </pc:sldChg>
      <pc:sldChg chg="del">
        <pc:chgData name="Rebecca Thomson" userId="0364cf0e-b7f9-43db-8fc8-ad6df47db6f0" providerId="ADAL" clId="{BF62D591-E784-46A4-8FB7-EEF64C230AA1}" dt="2023-10-06T08:22:31.386" v="1" actId="2696"/>
        <pc:sldMkLst>
          <pc:docMk/>
          <pc:sldMk cId="3982745378" sldId="264"/>
        </pc:sldMkLst>
      </pc:sldChg>
      <pc:sldChg chg="del">
        <pc:chgData name="Rebecca Thomson" userId="0364cf0e-b7f9-43db-8fc8-ad6df47db6f0" providerId="ADAL" clId="{BF62D591-E784-46A4-8FB7-EEF64C230AA1}" dt="2023-10-06T08:22:31.387" v="2" actId="2696"/>
        <pc:sldMkLst>
          <pc:docMk/>
          <pc:sldMk cId="2591620592" sldId="265"/>
        </pc:sldMkLst>
      </pc:sldChg>
      <pc:sldChg chg="del">
        <pc:chgData name="Rebecca Thomson" userId="0364cf0e-b7f9-43db-8fc8-ad6df47db6f0" providerId="ADAL" clId="{BF62D591-E784-46A4-8FB7-EEF64C230AA1}" dt="2023-10-06T08:22:31.388" v="3" actId="2696"/>
        <pc:sldMkLst>
          <pc:docMk/>
          <pc:sldMk cId="3175158925" sldId="266"/>
        </pc:sldMkLst>
      </pc:sldChg>
      <pc:sldChg chg="del">
        <pc:chgData name="Rebecca Thomson" userId="0364cf0e-b7f9-43db-8fc8-ad6df47db6f0" providerId="ADAL" clId="{BF62D591-E784-46A4-8FB7-EEF64C230AA1}" dt="2023-10-06T08:22:31.389" v="4" actId="2696"/>
        <pc:sldMkLst>
          <pc:docMk/>
          <pc:sldMk cId="3031366201" sldId="267"/>
        </pc:sldMkLst>
      </pc:sldChg>
      <pc:sldChg chg="del">
        <pc:chgData name="Rebecca Thomson" userId="0364cf0e-b7f9-43db-8fc8-ad6df47db6f0" providerId="ADAL" clId="{BF62D591-E784-46A4-8FB7-EEF64C230AA1}" dt="2023-10-06T08:22:31.390" v="5" actId="2696"/>
        <pc:sldMkLst>
          <pc:docMk/>
          <pc:sldMk cId="718391732" sldId="268"/>
        </pc:sldMkLst>
      </pc:sldChg>
      <pc:sldChg chg="del">
        <pc:chgData name="Rebecca Thomson" userId="0364cf0e-b7f9-43db-8fc8-ad6df47db6f0" providerId="ADAL" clId="{BF62D591-E784-46A4-8FB7-EEF64C230AA1}" dt="2023-10-06T08:22:31.391" v="6" actId="2696"/>
        <pc:sldMkLst>
          <pc:docMk/>
          <pc:sldMk cId="2361615629" sldId="276"/>
        </pc:sldMkLst>
      </pc:sldChg>
      <pc:sldChg chg="del">
        <pc:chgData name="Rebecca Thomson" userId="0364cf0e-b7f9-43db-8fc8-ad6df47db6f0" providerId="ADAL" clId="{BF62D591-E784-46A4-8FB7-EEF64C230AA1}" dt="2023-10-06T08:22:31.382" v="0" actId="2696"/>
        <pc:sldMkLst>
          <pc:docMk/>
          <pc:sldMk cId="2625752728" sldId="277"/>
        </pc:sldMkLst>
      </pc:sldChg>
      <pc:sldChg chg="del">
        <pc:chgData name="Rebecca Thomson" userId="0364cf0e-b7f9-43db-8fc8-ad6df47db6f0" providerId="ADAL" clId="{BF62D591-E784-46A4-8FB7-EEF64C230AA1}" dt="2023-10-06T08:22:36.452" v="9" actId="2696"/>
        <pc:sldMkLst>
          <pc:docMk/>
          <pc:sldMk cId="1982644886" sldId="278"/>
        </pc:sldMkLst>
      </pc:sldChg>
      <pc:sldChg chg="del">
        <pc:chgData name="Rebecca Thomson" userId="0364cf0e-b7f9-43db-8fc8-ad6df47db6f0" providerId="ADAL" clId="{BF62D591-E784-46A4-8FB7-EEF64C230AA1}" dt="2023-10-06T08:22:36.463" v="10" actId="2696"/>
        <pc:sldMkLst>
          <pc:docMk/>
          <pc:sldMk cId="3369621620" sldId="27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B3C70-166A-4F1D-9E0D-85EAD584F0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A294D9-F2E5-432C-992C-353CBB2260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F3FD6-3AAC-4D2F-A642-567E0411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F20C8-EE15-44A8-AB4D-0CA95063B9D3}" type="datetimeFigureOut">
              <a:rPr lang="en-GB" smtClean="0"/>
              <a:t>06/10/2023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CBAA8-7E34-474A-91CA-148956E81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3A37D9-F51F-45DF-B431-81246FE61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4A546-B5D0-45A9-B604-EC8172C95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6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7A65B-7CA8-47AD-A4D6-C94EE721D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AF1993-636C-4048-B6B1-11B8A487A7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8FE8B-2EA7-4101-A3ED-C68DA2838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F20C8-EE15-44A8-AB4D-0CA95063B9D3}" type="datetimeFigureOut">
              <a:rPr lang="en-GB" smtClean="0"/>
              <a:t>06/10/2023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65152-27E6-437E-8E43-62A382CD5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F87A7-B5DA-40E4-AA8A-05492CAD8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4A546-B5D0-45A9-B604-EC8172C95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15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8263F-F185-4405-9EDB-8AA96951E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7E848-D48B-4203-88FA-6DD3BB1E2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3A312-E7A1-4C41-A3FF-F513BB4D9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F20C8-EE15-44A8-AB4D-0CA95063B9D3}" type="datetimeFigureOut">
              <a:rPr lang="en-GB" smtClean="0"/>
              <a:t>06/10/2023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EEBBB-9D30-44CF-A664-0B1FB4C4B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820260-2851-4750-BD5F-C8DEC915A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4A546-B5D0-45A9-B604-EC8172C95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1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EECE0-79AE-49A7-8F03-DEA71420B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1602B-C326-4276-92EC-975485A58E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25B5CF-2070-40F0-999B-C4C9EFB4BD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7990A0-2131-4284-B404-99E255DE0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F20C8-EE15-44A8-AB4D-0CA95063B9D3}" type="datetimeFigureOut">
              <a:rPr lang="en-GB" smtClean="0"/>
              <a:t>06/10/2023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A76950-88A2-4056-B89D-4E6D80E9F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071897-2859-48DA-907E-9C31B6B44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4A546-B5D0-45A9-B604-EC8172C95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53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EC4C7-63AF-45F4-AF10-51D1FF3C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57B7C-BAA3-44CE-91A7-3926F4C97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097898-78EE-4F8B-8762-9FD61B2F4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EB258C-1B39-4C13-82A7-31E7E56B1A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4885ED-963E-4666-BBB8-612BE7D560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D9725B-7EAB-46FF-A967-9DE998E3E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F20C8-EE15-44A8-AB4D-0CA95063B9D3}" type="datetimeFigureOut">
              <a:rPr lang="en-GB" smtClean="0"/>
              <a:t>06/10/2023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6F37F7-35C0-424B-A5BB-2CF0EC2A5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27AC50-43B9-43A4-BF21-491DEDF31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4A546-B5D0-45A9-B604-EC8172C95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90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006E6-BACF-4BA9-B212-27DFFF8E8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40E6AA-A4D5-4FE0-9BF0-58100366E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F20C8-EE15-44A8-AB4D-0CA95063B9D3}" type="datetimeFigureOut">
              <a:rPr lang="en-GB" smtClean="0"/>
              <a:t>06/10/2023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A0E0A2-0761-42C9-93D4-BA7F30924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91486B-3D63-430D-87E4-9B52049CC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4A546-B5D0-45A9-B604-EC8172C95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798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6C0309-9378-4D27-A4DA-D73FA82DA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F20C8-EE15-44A8-AB4D-0CA95063B9D3}" type="datetimeFigureOut">
              <a:rPr lang="en-GB" smtClean="0"/>
              <a:t>06/10/2023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877309-D744-46FF-A6AD-C139977DE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4187F3-880D-4A20-BAA8-4DD8E7468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4A546-B5D0-45A9-B604-EC8172C95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6079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D3E1C-A60C-466A-80E9-79896551C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ECDAC-8DC7-4243-87B2-05863E330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DCB490-0292-4F98-8ADE-284996303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4E7A80-8B51-4905-BC94-ACD79398C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F20C8-EE15-44A8-AB4D-0CA95063B9D3}" type="datetimeFigureOut">
              <a:rPr lang="en-GB" smtClean="0"/>
              <a:t>06/10/2023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031CA0-858C-45A6-B21C-F539CA55A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C18F45-767F-4B18-A1BA-A3E72578E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4A546-B5D0-45A9-B604-EC8172C95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241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E3026-1CE4-40DB-94A0-0DDC8532E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9AA94A-518E-4D06-A81A-61C577EDDE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3640F7-E534-4E70-B2EE-51EB6A9F20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925FA0-9B80-47FC-820F-1F27537E3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F20C8-EE15-44A8-AB4D-0CA95063B9D3}" type="datetimeFigureOut">
              <a:rPr lang="en-GB" smtClean="0"/>
              <a:t>06/10/2023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B80DF0-4385-4223-8748-503EAFC0A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3EA12B-EB6B-4EE8-B886-65458871E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4A546-B5D0-45A9-B604-EC8172C95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415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575EA-E1B9-4C1C-AC24-16B107281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7FBFA5-8E0B-4559-9D15-FD6ACC9374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046380-A951-4C5C-ABA9-FEBEA6567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F20C8-EE15-44A8-AB4D-0CA95063B9D3}" type="datetimeFigureOut">
              <a:rPr lang="en-GB" smtClean="0"/>
              <a:t>06/10/2023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2C587-0B6D-4E3A-888C-289CB9F18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BD2E4B-FCDD-4796-AE24-957B0765E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4A546-B5D0-45A9-B604-EC8172C95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7656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49D386-02B5-42AB-87AF-082F7D226A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C1C7B-E774-4A4C-BECE-6B72661A7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BF3AE-43C4-4404-ADDE-17EC5B75E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F20C8-EE15-44A8-AB4D-0CA95063B9D3}" type="datetimeFigureOut">
              <a:rPr lang="en-GB" smtClean="0"/>
              <a:t>06/10/2023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694E4-5806-4295-B539-A0A26E7AD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54DDDE-3476-4CC4-AF0B-0E439E0FA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4A546-B5D0-45A9-B604-EC8172C95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2353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B7DB71-59D6-4C10-8DB5-84C7F12FF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E139F4-097D-4478-83CE-CF47A04793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8AA48C-9935-4C69-9C2F-20673C3F2B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F20C8-EE15-44A8-AB4D-0CA95063B9D3}" type="datetimeFigureOut">
              <a:rPr lang="en-GB" smtClean="0"/>
              <a:t>06/10/2023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BA59C-681A-4CE8-9D5D-F9C5909049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8890B8-C2C6-47A8-B4C4-B8487D8D2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4A546-B5D0-45A9-B604-EC8172C95902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AE4123D-A360-AA75-B00C-76792E1AEF9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3AB8167-0087-6AA5-2CB6-F0EDB3D82071}"/>
              </a:ext>
            </a:extLst>
          </p:cNvPr>
          <p:cNvSpPr txBox="1"/>
          <p:nvPr userDrawn="1"/>
        </p:nvSpPr>
        <p:spPr>
          <a:xfrm>
            <a:off x="82827" y="6579221"/>
            <a:ext cx="4114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i="0" dirty="0">
                <a:solidFill>
                  <a:srgbClr val="0046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Community Solutions Programme Overview 2023</a:t>
            </a:r>
            <a:endParaRPr lang="en-US" sz="900" b="1" i="0" dirty="0">
              <a:solidFill>
                <a:srgbClr val="0046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235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info@communtysolutions@vanl.co.uk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-up of a flag&#10;&#10;Description automatically generated with medium confidence">
            <a:extLst>
              <a:ext uri="{FF2B5EF4-FFF2-40B4-BE49-F238E27FC236}">
                <a16:creationId xmlns:a16="http://schemas.microsoft.com/office/drawing/2014/main" id="{9E50A948-714E-BAB6-335D-6ED01F17B2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0507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DADC3D-9C65-4309-9024-68057F77BE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1560" y="1017657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GB" sz="8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 Achievements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4B511F-405F-4E97-9B3C-9C587F9751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1560" y="3399184"/>
            <a:ext cx="9144000" cy="578076"/>
          </a:xfrm>
        </p:spPr>
        <p:txBody>
          <a:bodyPr>
            <a:noAutofit/>
          </a:bodyPr>
          <a:lstStyle/>
          <a:p>
            <a:pPr algn="l"/>
            <a:r>
              <a:rPr lang="en-GB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923BD52D-0453-48DE-9421-77FA41D99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435" y="99390"/>
            <a:ext cx="1637164" cy="221145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8D6A49-7D83-55A4-354A-280B38F2048B}"/>
              </a:ext>
            </a:extLst>
          </p:cNvPr>
          <p:cNvSpPr/>
          <p:nvPr/>
        </p:nvSpPr>
        <p:spPr>
          <a:xfrm>
            <a:off x="0" y="6052930"/>
            <a:ext cx="12192000" cy="805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9345D041-D031-E443-1BDA-BF628C905E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7" y="5988143"/>
            <a:ext cx="1011155" cy="919552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801060D2-6869-98A3-4B4A-4D54E2F688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089" y="6253028"/>
            <a:ext cx="2027582" cy="389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461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CA78CE47-6018-1F6D-D80F-32F4E4A9F640}"/>
              </a:ext>
            </a:extLst>
          </p:cNvPr>
          <p:cNvSpPr txBox="1">
            <a:spLocks/>
          </p:cNvSpPr>
          <p:nvPr/>
        </p:nvSpPr>
        <p:spPr>
          <a:xfrm>
            <a:off x="512919" y="412386"/>
            <a:ext cx="11904367" cy="57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4000" b="1" dirty="0">
                <a:solidFill>
                  <a:srgbClr val="004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Solutions Achievements </a:t>
            </a:r>
            <a:r>
              <a:rPr lang="en-GB" sz="4000" b="1" dirty="0">
                <a:solidFill>
                  <a:srgbClr val="F6B1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2022-23</a:t>
            </a:r>
            <a:endParaRPr lang="en-GB" sz="4000" dirty="0">
              <a:solidFill>
                <a:srgbClr val="F6B1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1C2AF2-B3CB-4D0E-B046-BF4A11DA60AB}"/>
              </a:ext>
            </a:extLst>
          </p:cNvPr>
          <p:cNvSpPr txBox="1">
            <a:spLocks/>
          </p:cNvSpPr>
          <p:nvPr/>
        </p:nvSpPr>
        <p:spPr>
          <a:xfrm>
            <a:off x="512919" y="1197440"/>
            <a:ext cx="9144000" cy="57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000" b="1">
                <a:solidFill>
                  <a:srgbClr val="004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 funding summary </a:t>
            </a:r>
            <a:endParaRPr lang="en-GB" sz="2000" dirty="0">
              <a:solidFill>
                <a:srgbClr val="0046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diagram of a company's financial flow&#10;&#10;Description automatically generated with medium confidence">
            <a:extLst>
              <a:ext uri="{FF2B5EF4-FFF2-40B4-BE49-F238E27FC236}">
                <a16:creationId xmlns:a16="http://schemas.microsoft.com/office/drawing/2014/main" id="{3532719F-2F92-E969-642A-258732B465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25" r="2032" b="12776"/>
          <a:stretch/>
        </p:blipFill>
        <p:spPr>
          <a:xfrm>
            <a:off x="696686" y="1472540"/>
            <a:ext cx="11261766" cy="4868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57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C7B3D840-6C60-3D67-6507-7608E587A77A}"/>
              </a:ext>
            </a:extLst>
          </p:cNvPr>
          <p:cNvSpPr txBox="1">
            <a:spLocks/>
          </p:cNvSpPr>
          <p:nvPr/>
        </p:nvSpPr>
        <p:spPr>
          <a:xfrm>
            <a:off x="512920" y="412386"/>
            <a:ext cx="9144000" cy="57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rgbClr val="1245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Summary of Reported Outcomes for Services Provided </a:t>
            </a:r>
            <a:br>
              <a:rPr lang="en-GB" b="1" dirty="0">
                <a:solidFill>
                  <a:srgbClr val="1245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>
                <a:solidFill>
                  <a:srgbClr val="1245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Through the Community Solutions Programme </a:t>
            </a:r>
            <a:r>
              <a:rPr lang="en-GB" b="1" dirty="0">
                <a:solidFill>
                  <a:srgbClr val="F6B1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2022-23</a:t>
            </a:r>
            <a:endParaRPr lang="en-GB" dirty="0">
              <a:solidFill>
                <a:srgbClr val="F6B1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dirty="0">
              <a:solidFill>
                <a:srgbClr val="0046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97648129-BCCC-6A84-9D1D-A825C12643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21" b="13700"/>
          <a:stretch/>
        </p:blipFill>
        <p:spPr>
          <a:xfrm>
            <a:off x="345195" y="1145754"/>
            <a:ext cx="11723275" cy="4957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304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015F9778-1E92-566C-BCD5-239161BB8E8A}"/>
              </a:ext>
            </a:extLst>
          </p:cNvPr>
          <p:cNvSpPr txBox="1">
            <a:spLocks/>
          </p:cNvSpPr>
          <p:nvPr/>
        </p:nvSpPr>
        <p:spPr>
          <a:xfrm>
            <a:off x="512919" y="412386"/>
            <a:ext cx="9644872" cy="57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rgbClr val="1245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Summary of Unique Individuals Supported and Services </a:t>
            </a:r>
            <a:br>
              <a:rPr lang="en-GB" b="1" dirty="0">
                <a:solidFill>
                  <a:srgbClr val="1245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>
                <a:solidFill>
                  <a:srgbClr val="1245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Provided through the Community Solutions Programme </a:t>
            </a:r>
            <a:r>
              <a:rPr lang="en-GB" b="1" dirty="0">
                <a:solidFill>
                  <a:srgbClr val="F6B1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2022-23</a:t>
            </a:r>
            <a:endParaRPr lang="en-GB" dirty="0">
              <a:solidFill>
                <a:srgbClr val="F6B1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dirty="0">
              <a:solidFill>
                <a:srgbClr val="0046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E4DE7BA6-D618-7E7B-1336-CFADC8B525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88" b="62454"/>
          <a:stretch/>
        </p:blipFill>
        <p:spPr>
          <a:xfrm>
            <a:off x="43574" y="845830"/>
            <a:ext cx="6312894" cy="2916654"/>
          </a:xfrm>
          <a:prstGeom prst="rect">
            <a:avLst/>
          </a:prstGeom>
        </p:spPr>
      </p:pic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E3799CDD-BC79-F70F-A4F6-C713E1618D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9" t="53169" r="50390" b="13941"/>
          <a:stretch/>
        </p:blipFill>
        <p:spPr>
          <a:xfrm>
            <a:off x="339208" y="3649888"/>
            <a:ext cx="5876865" cy="2527828"/>
          </a:xfrm>
          <a:prstGeom prst="rect">
            <a:avLst/>
          </a:prstGeom>
        </p:spPr>
      </p:pic>
      <p:pic>
        <p:nvPicPr>
          <p:cNvPr id="7" name="Picture 6" descr="A screenshot of a black screen&#10;&#10;Description automatically generated">
            <a:extLst>
              <a:ext uri="{FF2B5EF4-FFF2-40B4-BE49-F238E27FC236}">
                <a16:creationId xmlns:a16="http://schemas.microsoft.com/office/drawing/2014/main" id="{B19D0629-1D7B-245C-00DF-8A7FB07FCB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22" t="54681" b="11896"/>
          <a:stretch/>
        </p:blipFill>
        <p:spPr>
          <a:xfrm>
            <a:off x="6216073" y="1256661"/>
            <a:ext cx="6153716" cy="259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556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-up of a flag&#10;&#10;Description automatically generated with medium confidence">
            <a:extLst>
              <a:ext uri="{FF2B5EF4-FFF2-40B4-BE49-F238E27FC236}">
                <a16:creationId xmlns:a16="http://schemas.microsoft.com/office/drawing/2014/main" id="{9E50A948-714E-BAB6-335D-6ED01F17B2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05070"/>
            <a:ext cx="12192000" cy="6858000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923BD52D-0453-48DE-9421-77FA41D99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435" y="99390"/>
            <a:ext cx="1637164" cy="221145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8D6A49-7D83-55A4-354A-280B38F2048B}"/>
              </a:ext>
            </a:extLst>
          </p:cNvPr>
          <p:cNvSpPr/>
          <p:nvPr/>
        </p:nvSpPr>
        <p:spPr>
          <a:xfrm>
            <a:off x="0" y="6052930"/>
            <a:ext cx="12192000" cy="805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9345D041-D031-E443-1BDA-BF628C905E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7" y="5988143"/>
            <a:ext cx="1011155" cy="919552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801060D2-6869-98A3-4B4A-4D54E2F688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089" y="6253028"/>
            <a:ext cx="2027582" cy="389782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345F4FC4-5F89-9462-EC8F-A39FA95AF653}"/>
              </a:ext>
            </a:extLst>
          </p:cNvPr>
          <p:cNvSpPr txBox="1">
            <a:spLocks/>
          </p:cNvSpPr>
          <p:nvPr/>
        </p:nvSpPr>
        <p:spPr>
          <a:xfrm>
            <a:off x="-2221618" y="1363608"/>
            <a:ext cx="11904367" cy="57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5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Thanks</a:t>
            </a:r>
            <a:endParaRPr lang="en-GB" sz="9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questions?</a:t>
            </a:r>
            <a:endParaRPr lang="en-GB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AB65C7-56E2-4BBB-7E2B-E26861133A54}"/>
              </a:ext>
            </a:extLst>
          </p:cNvPr>
          <p:cNvSpPr txBox="1"/>
          <p:nvPr/>
        </p:nvSpPr>
        <p:spPr>
          <a:xfrm>
            <a:off x="438912" y="6102858"/>
            <a:ext cx="1131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b="0" i="0" dirty="0">
                <a:solidFill>
                  <a:srgbClr val="004660"/>
                </a:solidFill>
                <a:effectLst/>
                <a:latin typeface="Arial" panose="020B0604020202020204" pitchFamily="34" charset="0"/>
              </a:rPr>
              <a:t>For more information visit: </a:t>
            </a:r>
            <a:r>
              <a:rPr lang="en-GB" sz="1800" b="1" i="0" dirty="0">
                <a:solidFill>
                  <a:srgbClr val="004660"/>
                </a:solidFill>
                <a:effectLst/>
                <a:latin typeface="Arial" panose="020B0604020202020204" pitchFamily="34" charset="0"/>
              </a:rPr>
              <a:t>www.</a:t>
            </a:r>
          </a:p>
          <a:p>
            <a:pPr algn="ctr"/>
            <a:r>
              <a:rPr lang="en-GB" sz="1800" b="0" i="0" dirty="0">
                <a:solidFill>
                  <a:srgbClr val="004660"/>
                </a:solidFill>
                <a:effectLst/>
                <a:latin typeface="Arial" panose="020B0604020202020204" pitchFamily="34" charset="0"/>
              </a:rPr>
              <a:t>Email: </a:t>
            </a:r>
            <a:r>
              <a:rPr lang="en-GB" sz="1800" b="0" i="0" dirty="0">
                <a:solidFill>
                  <a:srgbClr val="004660"/>
                </a:solidFill>
                <a:effectLst/>
                <a:latin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lang="en-GB" sz="1800" b="1" dirty="0">
                <a:solidFill>
                  <a:srgbClr val="0046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nfo@communtysolutions@vanl.co.uk</a:t>
            </a:r>
            <a:endParaRPr lang="en-GB" sz="1800" b="1" dirty="0">
              <a:solidFill>
                <a:srgbClr val="0046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solidFill>
                <a:srgbClr val="0046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580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3353BE3847F44EB736EFD88A38065F" ma:contentTypeVersion="17" ma:contentTypeDescription="Create a new document." ma:contentTypeScope="" ma:versionID="d224c29ad53900d976445492318d9e1f">
  <xsd:schema xmlns:xsd="http://www.w3.org/2001/XMLSchema" xmlns:xs="http://www.w3.org/2001/XMLSchema" xmlns:p="http://schemas.microsoft.com/office/2006/metadata/properties" xmlns:ns2="055be640-36f5-4a0d-bcb1-8db267bd70c6" xmlns:ns3="c387343a-69be-4b24-858f-e4fd717b9f39" targetNamespace="http://schemas.microsoft.com/office/2006/metadata/properties" ma:root="true" ma:fieldsID="dadc5564016f03a38a61b1f9704910b1" ns2:_="" ns3:_="">
    <xsd:import namespace="055be640-36f5-4a0d-bcb1-8db267bd70c6"/>
    <xsd:import namespace="c387343a-69be-4b24-858f-e4fd717b9f3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5be640-36f5-4a0d-bcb1-8db267bd70c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95fd311-d220-47f4-8a5a-00eb6ed522dc}" ma:internalName="TaxCatchAll" ma:showField="CatchAllData" ma:web="055be640-36f5-4a0d-bcb1-8db267bd70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87343a-69be-4b24-858f-e4fd717b9f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53f7119-edef-4623-88cb-99ddee0a47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387343a-69be-4b24-858f-e4fd717b9f39">
      <Terms xmlns="http://schemas.microsoft.com/office/infopath/2007/PartnerControls"/>
    </lcf76f155ced4ddcb4097134ff3c332f>
    <TaxCatchAll xmlns="055be640-36f5-4a0d-bcb1-8db267bd70c6" xsi:nil="true"/>
    <SharedWithUsers xmlns="055be640-36f5-4a0d-bcb1-8db267bd70c6">
      <UserInfo>
        <DisplayName>Maddy Halliday</DisplayName>
        <AccountId>13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E054B69-3F9C-4DBB-93B9-37003306A4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5be640-36f5-4a0d-bcb1-8db267bd70c6"/>
    <ds:schemaRef ds:uri="c387343a-69be-4b24-858f-e4fd717b9f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913766E-F575-4257-BB4F-499279955CFD}">
  <ds:schemaRefs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055be640-36f5-4a0d-bcb1-8db267bd70c6"/>
    <ds:schemaRef ds:uri="http://schemas.microsoft.com/office/infopath/2007/PartnerControls"/>
    <ds:schemaRef ds:uri="c387343a-69be-4b24-858f-e4fd717b9f39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0E349703-7574-4373-9EA3-6D96A395CD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552</TotalTime>
  <Words>62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Arial Black</vt:lpstr>
      <vt:lpstr>Calibri</vt:lpstr>
      <vt:lpstr>Calibri Light</vt:lpstr>
      <vt:lpstr>Office Theme</vt:lpstr>
      <vt:lpstr>Programme Achievements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Solutions Progress</dc:title>
  <dc:creator>Rebecca Thomson</dc:creator>
  <cp:lastModifiedBy>Rebecca Thomson</cp:lastModifiedBy>
  <cp:revision>39</cp:revision>
  <dcterms:created xsi:type="dcterms:W3CDTF">2023-04-17T08:20:07Z</dcterms:created>
  <dcterms:modified xsi:type="dcterms:W3CDTF">2023-10-06T08:27:26Z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0x010100123353BE3847F44EB736EFD88A38065F</vt:lpwstr>
  </property>
  <property fmtid="{D5CDD505-2E9C-101B-9397-08002B2CF9AE}" pid="3" name="MediaServiceImageTags">
    <vt:lpwstr/>
  </property>
</Properties>
</file>